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2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94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8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43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59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08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39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4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6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1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0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9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4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9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1909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16679" y="0"/>
            <a:ext cx="7774624" cy="4054806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Westminster Big Ben Clock Chimes &amp; Sequences</a:t>
            </a:r>
            <a:r>
              <a:rPr lang="es-GT" sz="6600" dirty="0"/>
              <a:t/>
            </a:r>
            <a:br>
              <a:rPr lang="es-GT" sz="6600" dirty="0"/>
            </a:br>
            <a:endParaRPr lang="es-GT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 Setting up the sequence of the Westminster Clock bars chimes </a:t>
            </a:r>
            <a:endParaRPr lang="es-GT" sz="2800" dirty="0"/>
          </a:p>
        </p:txBody>
      </p:sp>
    </p:spTree>
    <p:extLst>
      <p:ext uri="{BB962C8B-B14F-4D97-AF65-F5344CB8AC3E}">
        <p14:creationId xmlns:p14="http://schemas.microsoft.com/office/powerpoint/2010/main" val="32001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-42834"/>
            <a:ext cx="10990217" cy="6900834"/>
          </a:xfrm>
          <a:prstGeom prst="rect">
            <a:avLst/>
          </a:prstGeom>
        </p:spPr>
      </p:pic>
      <p:sp>
        <p:nvSpPr>
          <p:cNvPr id="10" name="Conector 9"/>
          <p:cNvSpPr/>
          <p:nvPr/>
        </p:nvSpPr>
        <p:spPr>
          <a:xfrm>
            <a:off x="6610889" y="273664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1" name="Conector 10">
            <a:hlinkClick r:id="" action="ppaction://noaction" highlightClick="1">
              <a:snd r:embed="rId3" name="UNO 1.wav"/>
            </a:hlinkClick>
          </p:cNvPr>
          <p:cNvSpPr/>
          <p:nvPr/>
        </p:nvSpPr>
        <p:spPr>
          <a:xfrm>
            <a:off x="6610888" y="2715659"/>
            <a:ext cx="505643" cy="478183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8" name="Conector 17">
            <a:hlinkClick r:id="" action="ppaction://noaction" highlightClick="1">
              <a:snd r:embed="rId4" name="DOS 2.wav"/>
            </a:hlinkClick>
          </p:cNvPr>
          <p:cNvSpPr/>
          <p:nvPr/>
        </p:nvSpPr>
        <p:spPr>
          <a:xfrm>
            <a:off x="6569461" y="1895420"/>
            <a:ext cx="580813" cy="519902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9" name="Conector 18">
            <a:hlinkClick r:id="" action="ppaction://noaction" highlightClick="1">
              <a:snd r:embed="rId5" name="TRES 3.wav"/>
            </a:hlinkClick>
          </p:cNvPr>
          <p:cNvSpPr/>
          <p:nvPr/>
        </p:nvSpPr>
        <p:spPr>
          <a:xfrm>
            <a:off x="6568975" y="1167653"/>
            <a:ext cx="539386" cy="478184"/>
          </a:xfrm>
          <a:prstGeom prst="flowChartConnector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0" name="Conector 19">
            <a:hlinkClick r:id="" action="ppaction://noaction" highlightClick="1">
              <a:snd r:embed="rId6" name="CUATRO 4.wav"/>
            </a:hlinkClick>
          </p:cNvPr>
          <p:cNvSpPr/>
          <p:nvPr/>
        </p:nvSpPr>
        <p:spPr>
          <a:xfrm>
            <a:off x="6583942" y="393328"/>
            <a:ext cx="509452" cy="53296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8051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1273</TotalTime>
  <Words>7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Westminster Big Ben Clock Chimes &amp; Sequences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CORONAVIRUS</dc:title>
  <dc:creator>user</dc:creator>
  <cp:lastModifiedBy>user</cp:lastModifiedBy>
  <cp:revision>50</cp:revision>
  <dcterms:created xsi:type="dcterms:W3CDTF">2020-05-03T18:53:40Z</dcterms:created>
  <dcterms:modified xsi:type="dcterms:W3CDTF">2020-12-14T01:00:45Z</dcterms:modified>
</cp:coreProperties>
</file>